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>
      <a:defRPr lang="en-US"/>
    </a:defPPr>
    <a:lvl1pPr marL="0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294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2588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3883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5177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6471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7765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59060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0354" algn="l" defTabSz="370258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" y="-52"/>
      </p:cViewPr>
      <p:guideLst>
        <p:guide orient="horz" pos="11340"/>
        <p:guide pos="79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5CF5D8-E9C5-45AA-9C28-964795DFB8CB}" type="datetimeFigureOut">
              <a:rPr lang="fa-IR" smtClean="0"/>
              <a:pPr/>
              <a:t>11/13/1436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D11961-5AC3-47BF-954C-6B2D8C9C340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5180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1961-5AC3-47BF-954C-6B2D8C9C340D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793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7" y="11184734"/>
            <a:ext cx="21422678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5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5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0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8" y="1441852"/>
            <a:ext cx="16592074" cy="307205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6" y="23136228"/>
            <a:ext cx="21422678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6" y="15260246"/>
            <a:ext cx="21422678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29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25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38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517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647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77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590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035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7" y="8401053"/>
            <a:ext cx="11131391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2" y="8401053"/>
            <a:ext cx="11131391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294" indent="0">
              <a:buNone/>
              <a:defRPr sz="8100" b="1"/>
            </a:lvl2pPr>
            <a:lvl3pPr marL="3702588" indent="0">
              <a:buNone/>
              <a:defRPr sz="7300" b="1"/>
            </a:lvl3pPr>
            <a:lvl4pPr marL="5553883" indent="0">
              <a:buNone/>
              <a:defRPr sz="6500" b="1"/>
            </a:lvl4pPr>
            <a:lvl5pPr marL="7405177" indent="0">
              <a:buNone/>
              <a:defRPr sz="6500" b="1"/>
            </a:lvl5pPr>
            <a:lvl6pPr marL="9256471" indent="0">
              <a:buNone/>
              <a:defRPr sz="6500" b="1"/>
            </a:lvl6pPr>
            <a:lvl7pPr marL="11107765" indent="0">
              <a:buNone/>
              <a:defRPr sz="6500" b="1"/>
            </a:lvl7pPr>
            <a:lvl8pPr marL="12959060" indent="0">
              <a:buNone/>
              <a:defRPr sz="6500" b="1"/>
            </a:lvl8pPr>
            <a:lvl9pPr marL="14810354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294" indent="0">
              <a:buNone/>
              <a:defRPr sz="8100" b="1"/>
            </a:lvl2pPr>
            <a:lvl3pPr marL="3702588" indent="0">
              <a:buNone/>
              <a:defRPr sz="7300" b="1"/>
            </a:lvl3pPr>
            <a:lvl4pPr marL="5553883" indent="0">
              <a:buNone/>
              <a:defRPr sz="6500" b="1"/>
            </a:lvl4pPr>
            <a:lvl5pPr marL="7405177" indent="0">
              <a:buNone/>
              <a:defRPr sz="6500" b="1"/>
            </a:lvl5pPr>
            <a:lvl6pPr marL="9256471" indent="0">
              <a:buNone/>
              <a:defRPr sz="6500" b="1"/>
            </a:lvl6pPr>
            <a:lvl7pPr marL="11107765" indent="0">
              <a:buNone/>
              <a:defRPr sz="6500" b="1"/>
            </a:lvl7pPr>
            <a:lvl8pPr marL="12959060" indent="0">
              <a:buNone/>
              <a:defRPr sz="6500" b="1"/>
            </a:lvl8pPr>
            <a:lvl9pPr marL="14810354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7534277"/>
            <a:ext cx="8291663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294" indent="0">
              <a:buNone/>
              <a:defRPr sz="4900"/>
            </a:lvl2pPr>
            <a:lvl3pPr marL="3702588" indent="0">
              <a:buNone/>
              <a:defRPr sz="4000"/>
            </a:lvl3pPr>
            <a:lvl4pPr marL="5553883" indent="0">
              <a:buNone/>
              <a:defRPr sz="3600"/>
            </a:lvl4pPr>
            <a:lvl5pPr marL="7405177" indent="0">
              <a:buNone/>
              <a:defRPr sz="3600"/>
            </a:lvl5pPr>
            <a:lvl6pPr marL="9256471" indent="0">
              <a:buNone/>
              <a:defRPr sz="3600"/>
            </a:lvl6pPr>
            <a:lvl7pPr marL="11107765" indent="0">
              <a:buNone/>
              <a:defRPr sz="3600"/>
            </a:lvl7pPr>
            <a:lvl8pPr marL="12959060" indent="0">
              <a:buNone/>
              <a:defRPr sz="3600"/>
            </a:lvl8pPr>
            <a:lvl9pPr marL="14810354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25203149"/>
            <a:ext cx="1512189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217070"/>
            <a:ext cx="1512189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294" indent="0">
              <a:buNone/>
              <a:defRPr sz="11300"/>
            </a:lvl2pPr>
            <a:lvl3pPr marL="3702588" indent="0">
              <a:buNone/>
              <a:defRPr sz="9700"/>
            </a:lvl3pPr>
            <a:lvl4pPr marL="5553883" indent="0">
              <a:buNone/>
              <a:defRPr sz="8100"/>
            </a:lvl4pPr>
            <a:lvl5pPr marL="7405177" indent="0">
              <a:buNone/>
              <a:defRPr sz="8100"/>
            </a:lvl5pPr>
            <a:lvl6pPr marL="9256471" indent="0">
              <a:buNone/>
              <a:defRPr sz="8100"/>
            </a:lvl6pPr>
            <a:lvl7pPr marL="11107765" indent="0">
              <a:buNone/>
              <a:defRPr sz="8100"/>
            </a:lvl7pPr>
            <a:lvl8pPr marL="12959060" indent="0">
              <a:buNone/>
              <a:defRPr sz="8100"/>
            </a:lvl8pPr>
            <a:lvl9pPr marL="14810354" indent="0">
              <a:buNone/>
              <a:defRPr sz="8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294" indent="0">
              <a:buNone/>
              <a:defRPr sz="4900"/>
            </a:lvl2pPr>
            <a:lvl3pPr marL="3702588" indent="0">
              <a:buNone/>
              <a:defRPr sz="4000"/>
            </a:lvl3pPr>
            <a:lvl4pPr marL="5553883" indent="0">
              <a:buNone/>
              <a:defRPr sz="3600"/>
            </a:lvl4pPr>
            <a:lvl5pPr marL="7405177" indent="0">
              <a:buNone/>
              <a:defRPr sz="3600"/>
            </a:lvl5pPr>
            <a:lvl6pPr marL="9256471" indent="0">
              <a:buNone/>
              <a:defRPr sz="3600"/>
            </a:lvl6pPr>
            <a:lvl7pPr marL="11107765" indent="0">
              <a:buNone/>
              <a:defRPr sz="3600"/>
            </a:lvl7pPr>
            <a:lvl8pPr marL="12959060" indent="0">
              <a:buNone/>
              <a:defRPr sz="3600"/>
            </a:lvl8pPr>
            <a:lvl9pPr marL="14810354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70259" tIns="185129" rIns="370259" bIns="18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70259" tIns="185129" rIns="370259" bIns="18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158" y="33370841"/>
            <a:ext cx="5880735" cy="1916906"/>
          </a:xfrm>
          <a:prstGeom prst="rect">
            <a:avLst/>
          </a:prstGeom>
        </p:spPr>
        <p:txBody>
          <a:bodyPr vert="horz" lIns="370259" tIns="185129" rIns="370259" bIns="185129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1077" y="33370841"/>
            <a:ext cx="7980998" cy="1916906"/>
          </a:xfrm>
          <a:prstGeom prst="rect">
            <a:avLst/>
          </a:prstGeom>
        </p:spPr>
        <p:txBody>
          <a:bodyPr vert="horz" lIns="370259" tIns="185129" rIns="370259" bIns="185129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1"/>
            <a:ext cx="5880735" cy="1916906"/>
          </a:xfrm>
          <a:prstGeom prst="rect">
            <a:avLst/>
          </a:prstGeom>
        </p:spPr>
        <p:txBody>
          <a:bodyPr vert="horz" lIns="370259" tIns="185129" rIns="370259" bIns="185129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2588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471" indent="-1388471" algn="l" defTabSz="3702588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53" indent="-1157059" algn="l" defTabSz="3702588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8236" indent="-925647" algn="l" defTabSz="370258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30" indent="-925647" algn="l" defTabSz="3702588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0824" indent="-925647" algn="l" defTabSz="3702588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2118" indent="-925647" algn="l" defTabSz="3702588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3413" indent="-925647" algn="l" defTabSz="3702588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4707" indent="-925647" algn="l" defTabSz="3702588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6001" indent="-925647" algn="l" defTabSz="3702588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294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2588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3883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177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6471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7765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59060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0354" algn="l" defTabSz="3702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2601" y="332747"/>
            <a:ext cx="24537946" cy="40976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baseline="-25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2601" y="4702483"/>
            <a:ext cx="24537946" cy="309692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baseline="-25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9409" y="1302838"/>
            <a:ext cx="17360406" cy="1244372"/>
          </a:xfrm>
        </p:spPr>
        <p:txBody>
          <a:bodyPr/>
          <a:lstStyle/>
          <a:p>
            <a:pPr marL="342900" indent="-342900" rtl="1" eaLnBrk="1" hangingPunct="1">
              <a:lnSpc>
                <a:spcPct val="115000"/>
              </a:lnSpc>
              <a:spcAft>
                <a:spcPts val="1000"/>
              </a:spcAft>
            </a:pPr>
            <a:r>
              <a:rPr lang="fa-IR" sz="4400" dirty="0" smtClean="0">
                <a:latin typeface="Times New Roman" pitchFamily="18" charset="0"/>
                <a:ea typeface="Calibri" pitchFamily="34" charset="0"/>
                <a:cs typeface="B Titr" pitchFamily="2" charset="-78"/>
              </a:rPr>
              <a:t>عنوان مقاله در پوستر با قلم "بی تیتر" اندازه 44 باشد.</a:t>
            </a:r>
            <a:endParaRPr lang="en-US" sz="4400" dirty="0" smtClean="0">
              <a:latin typeface="Calibri" pitchFamily="34" charset="0"/>
              <a:ea typeface="Calibri" pitchFamily="34" charset="0"/>
              <a:cs typeface="B Titr" pitchFamily="2" charset="-78"/>
            </a:endParaRPr>
          </a:p>
        </p:txBody>
      </p:sp>
      <p:sp>
        <p:nvSpPr>
          <p:cNvPr id="7" name="Rectangle 1009"/>
          <p:cNvSpPr>
            <a:spLocks noChangeArrowheads="1"/>
          </p:cNvSpPr>
          <p:nvPr/>
        </p:nvSpPr>
        <p:spPr bwMode="auto">
          <a:xfrm>
            <a:off x="2528817" y="2500204"/>
            <a:ext cx="20127592" cy="17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80" tIns="205740" rIns="411480" bIns="205740" anchor="ctr"/>
          <a:lstStyle/>
          <a:p>
            <a:pPr algn="ctr" defTabSz="4114800" rtl="1">
              <a:lnSpc>
                <a:spcPct val="125000"/>
              </a:lnSpc>
            </a:pPr>
            <a:r>
              <a:rPr lang="fa-IR" sz="25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 </a:t>
            </a:r>
            <a:r>
              <a:rPr lang="ar-SA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اسامی نویسنده (گان)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B Koodak" pitchFamily="2" charset="-78"/>
              </a:rPr>
              <a:t> </a:t>
            </a:r>
            <a:r>
              <a:rPr lang="fa-IR" sz="2600" dirty="0" smtClean="0">
                <a:latin typeface="Times New Roman" pitchFamily="18" charset="0"/>
                <a:ea typeface="Calibri" pitchFamily="34" charset="0"/>
                <a:cs typeface="B Koodak" pitchFamily="2" charset="-78"/>
              </a:rPr>
              <a:t>در ذیل عنوان مقاله و </a:t>
            </a:r>
            <a:r>
              <a:rPr lang="ar-SA" sz="2600" dirty="0" smtClean="0">
                <a:latin typeface="Times New Roman" pitchFamily="18" charset="0"/>
                <a:ea typeface="Calibri" pitchFamily="34" charset="0"/>
                <a:cs typeface="B Koodak" pitchFamily="2" charset="-78"/>
              </a:rPr>
              <a:t>نام </a:t>
            </a:r>
            <a:r>
              <a:rPr lang="ar-SA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نویسنده مسوول به صورت </a:t>
            </a:r>
            <a:r>
              <a:rPr lang="en-AU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Underline</a:t>
            </a:r>
            <a:r>
              <a:rPr lang="ar-SA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 و با علامت ستاره (*) </a:t>
            </a:r>
            <a:r>
              <a:rPr lang="fa-IR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 </a:t>
            </a:r>
            <a:r>
              <a:rPr lang="ar-SA" sz="2600" dirty="0" smtClean="0">
                <a:latin typeface="Times New Roman" pitchFamily="18" charset="0"/>
                <a:ea typeface="Calibri" pitchFamily="34" charset="0"/>
                <a:cs typeface="B Koodak" pitchFamily="2" charset="-78"/>
              </a:rPr>
              <a:t>به </a:t>
            </a:r>
            <a:r>
              <a:rPr lang="ar-SA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همراه آدرس پست الکترونیک درج شود</a:t>
            </a:r>
            <a:r>
              <a:rPr lang="fa-IR" sz="2600" dirty="0">
                <a:latin typeface="Times New Roman" pitchFamily="18" charset="0"/>
                <a:ea typeface="Calibri" pitchFamily="34" charset="0"/>
                <a:cs typeface="B Koodak" pitchFamily="2" charset="-78"/>
              </a:rPr>
              <a:t>. </a:t>
            </a:r>
            <a:r>
              <a:rPr lang="en-US" sz="2500" b="1" i="1" u="sng" baseline="30000" dirty="0">
                <a:cs typeface="B Koodak" pitchFamily="2" charset="-78"/>
              </a:rPr>
              <a:t/>
            </a:r>
            <a:br>
              <a:rPr lang="en-US" sz="2500" b="1" i="1" u="sng" baseline="30000" dirty="0">
                <a:cs typeface="B Koodak" pitchFamily="2" charset="-78"/>
              </a:rPr>
            </a:br>
            <a:r>
              <a:rPr lang="en-US" sz="2500" b="1" i="1" u="sng" baseline="30000" dirty="0">
                <a:solidFill>
                  <a:srgbClr val="0000FF"/>
                </a:solidFill>
                <a:cs typeface="B Koodak" pitchFamily="2" charset="-78"/>
              </a:rPr>
              <a:t/>
            </a:r>
            <a:br>
              <a:rPr lang="en-US" sz="2500" b="1" i="1" u="sng" baseline="30000" dirty="0">
                <a:solidFill>
                  <a:srgbClr val="0000FF"/>
                </a:solidFill>
                <a:cs typeface="B Koodak" pitchFamily="2" charset="-78"/>
              </a:rPr>
            </a:br>
            <a:r>
              <a:rPr lang="ar-SA" sz="2800" dirty="0"/>
              <a:t> </a:t>
            </a:r>
            <a:r>
              <a:rPr lang="ar-SA" sz="2400" dirty="0">
                <a:latin typeface="Times New Roman" pitchFamily="18" charset="0"/>
                <a:cs typeface="B Koodak" pitchFamily="2" charset="-78"/>
              </a:rPr>
              <a:t>در </a:t>
            </a:r>
            <a:r>
              <a:rPr lang="fa-IR" sz="2400" dirty="0">
                <a:latin typeface="Times New Roman" pitchFamily="18" charset="0"/>
                <a:cs typeface="B Koodak" pitchFamily="2" charset="-78"/>
              </a:rPr>
              <a:t>این قسمت </a:t>
            </a:r>
            <a:r>
              <a:rPr lang="ar-SA" sz="2400" dirty="0">
                <a:latin typeface="Times New Roman" pitchFamily="18" charset="0"/>
                <a:cs typeface="B Koodak" pitchFamily="2" charset="-78"/>
              </a:rPr>
              <a:t>آدرس نگارنده (گان) </a:t>
            </a:r>
            <a:r>
              <a:rPr lang="fa-IR" sz="2400" dirty="0">
                <a:latin typeface="Times New Roman" pitchFamily="18" charset="0"/>
                <a:cs typeface="B Koodak" pitchFamily="2" charset="-78"/>
              </a:rPr>
              <a:t>درج شود.</a:t>
            </a:r>
            <a:endParaRPr lang="en-US" sz="2400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9" name="Rounded Rectangle 184"/>
          <p:cNvSpPr>
            <a:spLocks noChangeArrowheads="1"/>
          </p:cNvSpPr>
          <p:nvPr/>
        </p:nvSpPr>
        <p:spPr bwMode="auto">
          <a:xfrm>
            <a:off x="561218" y="887084"/>
            <a:ext cx="2124208" cy="1316551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114800"/>
            <a:r>
              <a:rPr lang="fa-IR" sz="2800" b="1" dirty="0" smtClean="0">
                <a:cs typeface="Nazanin" pitchFamily="2" charset="-78"/>
              </a:rPr>
              <a:t>لوگو دانشگاه یا موسسه</a:t>
            </a:r>
            <a:endParaRPr lang="en-US" sz="2800" b="1" dirty="0">
              <a:cs typeface="Nazanin" pitchFamily="2" charset="-7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38023" y="402761"/>
            <a:ext cx="17360406" cy="103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1480" tIns="205740" rIns="411480" bIns="205740" anchor="ctr"/>
          <a:lstStyle/>
          <a:p>
            <a:pPr marL="342900" indent="-342900" algn="ctr" defTabSz="41148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fa-IR" sz="3600" kern="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Titr" pitchFamily="2" charset="-78"/>
              </a:rPr>
              <a:t>ششمین همایش علوم علف های هرز ایران</a:t>
            </a:r>
            <a:endParaRPr lang="en-US" sz="3600" kern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B Titr" pitchFamily="2" charset="-78"/>
            </a:endParaRPr>
          </a:p>
        </p:txBody>
      </p:sp>
      <p:sp>
        <p:nvSpPr>
          <p:cNvPr id="17" name="Rounded Rectangle 184"/>
          <p:cNvSpPr>
            <a:spLocks noChangeArrowheads="1"/>
          </p:cNvSpPr>
          <p:nvPr/>
        </p:nvSpPr>
        <p:spPr bwMode="auto">
          <a:xfrm>
            <a:off x="696583" y="2547726"/>
            <a:ext cx="1769753" cy="165002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114800"/>
            <a:r>
              <a:rPr lang="fa-IR" sz="2800" b="1" dirty="0" smtClean="0">
                <a:cs typeface="Nazanin" pitchFamily="2" charset="-78"/>
              </a:rPr>
              <a:t>عکس </a:t>
            </a:r>
            <a:r>
              <a:rPr lang="fa-IR" sz="2800" b="1" dirty="0" smtClean="0">
                <a:cs typeface="Nazanin" pitchFamily="2" charset="-78"/>
              </a:rPr>
              <a:t>نویسنده مسئول</a:t>
            </a:r>
            <a:endParaRPr lang="en-US" sz="2800" b="1" dirty="0">
              <a:cs typeface="Nazanin" pitchFamily="2" charset="-78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970417" y="5391076"/>
            <a:ext cx="9554350" cy="6044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4114800" rtl="1">
              <a:lnSpc>
                <a:spcPct val="125000"/>
              </a:lnSpc>
              <a:spcBef>
                <a:spcPct val="50000"/>
              </a:spcBef>
              <a:defRPr/>
            </a:pPr>
            <a:endParaRPr lang="en-US" sz="2000" b="1" dirty="0">
              <a:cs typeface="B Nazanin" pitchFamily="2" charset="-78"/>
            </a:endParaRPr>
          </a:p>
          <a:p>
            <a:pPr algn="r" defTabSz="4114800" rtl="1">
              <a:lnSpc>
                <a:spcPct val="125000"/>
              </a:lnSpc>
              <a:spcBef>
                <a:spcPct val="50000"/>
              </a:spcBef>
              <a:defRPr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نویسندگان محترم  </a:t>
            </a:r>
            <a:r>
              <a:rPr lang="fa-IR" sz="2800" dirty="0" smtClean="0">
                <a:cs typeface="B Nazanin" pitchFamily="2" charset="-78"/>
              </a:rPr>
              <a:t>توجه داشته باشید </a:t>
            </a:r>
            <a:r>
              <a:rPr lang="ar-SA" sz="2800" dirty="0" smtClean="0">
                <a:cs typeface="B Nazanin" pitchFamily="2" charset="-78"/>
              </a:rPr>
              <a:t>متن </a:t>
            </a:r>
            <a:r>
              <a:rPr lang="ar-SA" sz="2800" dirty="0">
                <a:cs typeface="B Nazanin" pitchFamily="2" charset="-78"/>
              </a:rPr>
              <a:t>پوستر (اعم از مقدمه، مواد و روش ها، نتایج و </a:t>
            </a:r>
            <a:r>
              <a:rPr lang="ar-SA" sz="2800" dirty="0" smtClean="0">
                <a:cs typeface="B Nazanin" pitchFamily="2" charset="-78"/>
              </a:rPr>
              <a:t>بحث</a:t>
            </a:r>
            <a:r>
              <a:rPr lang="fa-IR" sz="2800" dirty="0" smtClean="0">
                <a:cs typeface="B Nazanin" pitchFamily="2" charset="-78"/>
              </a:rPr>
              <a:t>،</a:t>
            </a:r>
            <a:r>
              <a:rPr lang="ar-SA" sz="2800" dirty="0" smtClean="0">
                <a:cs typeface="B Nazanin" pitchFamily="2" charset="-78"/>
              </a:rPr>
              <a:t> </a:t>
            </a:r>
            <a:r>
              <a:rPr lang="ar-SA" sz="2800" dirty="0">
                <a:cs typeface="B Nazanin" pitchFamily="2" charset="-78"/>
              </a:rPr>
              <a:t>نتیجه گیری </a:t>
            </a:r>
            <a:r>
              <a:rPr lang="ar-SA" sz="2800" dirty="0" smtClean="0">
                <a:cs typeface="B Nazanin" pitchFamily="2" charset="-78"/>
              </a:rPr>
              <a:t>نهایی</a:t>
            </a:r>
            <a:r>
              <a:rPr lang="fa-IR" sz="2800" dirty="0" smtClean="0">
                <a:cs typeface="B Nazanin" pitchFamily="2" charset="-78"/>
              </a:rPr>
              <a:t>  و فهرست منابع</a:t>
            </a:r>
            <a:r>
              <a:rPr lang="ar-SA" sz="2800" dirty="0" smtClean="0">
                <a:cs typeface="B Nazanin" pitchFamily="2" charset="-78"/>
              </a:rPr>
              <a:t>) </a:t>
            </a:r>
            <a:r>
              <a:rPr lang="ar-SA" sz="2800" dirty="0">
                <a:cs typeface="B Nazanin" pitchFamily="2" charset="-78"/>
              </a:rPr>
              <a:t>با قلم "</a:t>
            </a:r>
            <a:r>
              <a:rPr lang="en-US" sz="2800" dirty="0">
                <a:cs typeface="B Nazanin" pitchFamily="2" charset="-78"/>
              </a:rPr>
              <a:t>B </a:t>
            </a:r>
            <a:r>
              <a:rPr lang="en-US" sz="2800" dirty="0" err="1">
                <a:cs typeface="B Nazanin" pitchFamily="2" charset="-78"/>
              </a:rPr>
              <a:t>Nazanin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" </a:t>
            </a:r>
            <a:r>
              <a:rPr lang="ar-SA" sz="2800" dirty="0">
                <a:cs typeface="B Nazanin" pitchFamily="2" charset="-78"/>
              </a:rPr>
              <a:t>اندازه </a:t>
            </a:r>
            <a:r>
              <a:rPr lang="fa-IR" sz="2800" dirty="0" smtClean="0">
                <a:cs typeface="B Nazanin" pitchFamily="2" charset="-78"/>
              </a:rPr>
              <a:t>32-24 تایپ </a:t>
            </a:r>
            <a:r>
              <a:rPr lang="fa-IR" sz="2800" dirty="0">
                <a:cs typeface="B Nazanin" pitchFamily="2" charset="-78"/>
              </a:rPr>
              <a:t>شود.</a:t>
            </a:r>
          </a:p>
          <a:p>
            <a:pPr algn="r" defTabSz="4114800" rtl="1">
              <a:lnSpc>
                <a:spcPct val="125000"/>
              </a:lnSpc>
              <a:spcBef>
                <a:spcPct val="50000"/>
              </a:spcBef>
              <a:defRPr/>
            </a:pPr>
            <a:r>
              <a:rPr lang="ar-SA" sz="2800" b="1" dirty="0">
                <a:cs typeface="B Nazanin" pitchFamily="2" charset="-78"/>
              </a:rPr>
              <a:t>عناوین اصلی با قلم “</a:t>
            </a:r>
            <a:r>
              <a:rPr lang="en-US" sz="2800" b="1" dirty="0">
                <a:cs typeface="B Nazanin" pitchFamily="2" charset="-78"/>
              </a:rPr>
              <a:t>B </a:t>
            </a:r>
            <a:r>
              <a:rPr lang="en-US" sz="2800" b="1" dirty="0" err="1" smtClean="0">
                <a:cs typeface="B Nazanin" pitchFamily="2" charset="-78"/>
              </a:rPr>
              <a:t>Nazanin</a:t>
            </a:r>
            <a:r>
              <a:rPr lang="en-US" sz="2800" b="1" dirty="0" smtClean="0">
                <a:cs typeface="B Nazanin" pitchFamily="2" charset="-78"/>
              </a:rPr>
              <a:t> Bold</a:t>
            </a:r>
            <a:r>
              <a:rPr lang="ar-SA" sz="2800" b="1" dirty="0" smtClean="0">
                <a:cs typeface="B Nazanin" pitchFamily="2" charset="-78"/>
              </a:rPr>
              <a:t>" </a:t>
            </a:r>
            <a:r>
              <a:rPr lang="ar-SA" sz="2800" b="1" dirty="0">
                <a:cs typeface="B Nazanin" pitchFamily="2" charset="-78"/>
              </a:rPr>
              <a:t>اندازه </a:t>
            </a:r>
            <a:r>
              <a:rPr lang="fa-IR" sz="2800" b="1" dirty="0" smtClean="0">
                <a:cs typeface="B Nazanin" pitchFamily="2" charset="-78"/>
              </a:rPr>
              <a:t>32 -24  </a:t>
            </a:r>
            <a:r>
              <a:rPr lang="ar-SA" sz="2800" b="1" dirty="0" smtClean="0">
                <a:cs typeface="B Nazanin" pitchFamily="2" charset="-78"/>
              </a:rPr>
              <a:t>تایپ </a:t>
            </a:r>
            <a:r>
              <a:rPr lang="ar-SA" sz="2800" b="1" dirty="0">
                <a:cs typeface="B Nazanin" pitchFamily="2" charset="-78"/>
              </a:rPr>
              <a:t>شود</a:t>
            </a:r>
            <a:r>
              <a:rPr lang="fa-IR" sz="2800" b="1" dirty="0">
                <a:cs typeface="B Nazanin" pitchFamily="2" charset="-78"/>
              </a:rPr>
              <a:t>.</a:t>
            </a: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fa-IR" sz="1600" dirty="0">
              <a:ln>
                <a:solidFill>
                  <a:schemeClr val="tx1"/>
                </a:solidFill>
              </a:ln>
              <a:latin typeface="Verdana" pitchFamily="34" charset="0"/>
            </a:endParaRP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fa-IR" sz="1600" dirty="0">
              <a:ln>
                <a:solidFill>
                  <a:schemeClr val="tx1"/>
                </a:solidFill>
              </a:ln>
              <a:latin typeface="Verdana" pitchFamily="34" charset="0"/>
            </a:endParaRP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fa-IR" sz="1600" dirty="0" smtClean="0">
              <a:ln>
                <a:solidFill>
                  <a:schemeClr val="tx1"/>
                </a:solidFill>
              </a:ln>
              <a:latin typeface="Verdana" pitchFamily="34" charset="0"/>
            </a:endParaRP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fa-IR" sz="1600" dirty="0" smtClean="0">
              <a:ln>
                <a:solidFill>
                  <a:schemeClr val="tx1"/>
                </a:solidFill>
              </a:ln>
              <a:latin typeface="Verdana" pitchFamily="34" charset="0"/>
            </a:endParaRP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fa-IR" sz="1600" dirty="0">
              <a:ln>
                <a:solidFill>
                  <a:schemeClr val="tx1"/>
                </a:solidFill>
              </a:ln>
              <a:latin typeface="Verdana" pitchFamily="34" charset="0"/>
            </a:endParaRP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fa-IR" sz="1600" dirty="0">
              <a:ln>
                <a:solidFill>
                  <a:schemeClr val="tx1"/>
                </a:solidFill>
              </a:ln>
              <a:latin typeface="Verdana" pitchFamily="34" charset="0"/>
            </a:endParaRPr>
          </a:p>
          <a:p>
            <a:pPr algn="r" defTabSz="4114800">
              <a:lnSpc>
                <a:spcPct val="125000"/>
              </a:lnSpc>
              <a:spcBef>
                <a:spcPct val="50000"/>
              </a:spcBef>
              <a:defRPr/>
            </a:pPr>
            <a:endParaRPr lang="en-US" sz="1600" dirty="0">
              <a:ln>
                <a:solidFill>
                  <a:schemeClr val="tx1"/>
                </a:solidFill>
              </a:ln>
              <a:latin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3" t="6745" r="16346" b="13037"/>
          <a:stretch/>
        </p:blipFill>
        <p:spPr>
          <a:xfrm>
            <a:off x="21352373" y="748500"/>
            <a:ext cx="3137150" cy="32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5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عنوان مقاله در پوستر با قلم "بی تیتر" اندازه 44 باشد.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 در پوستر با قلم "بی تیتر" اندازه 44 باشد.</dc:title>
  <dc:creator>babaie</dc:creator>
  <cp:lastModifiedBy>Sarv</cp:lastModifiedBy>
  <cp:revision>17</cp:revision>
  <dcterms:created xsi:type="dcterms:W3CDTF">2006-08-16T00:00:00Z</dcterms:created>
  <dcterms:modified xsi:type="dcterms:W3CDTF">2015-08-27T17:14:21Z</dcterms:modified>
</cp:coreProperties>
</file>